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25"/>
  </p:sldMasterIdLst>
  <p:sldIdLst>
    <p:sldId id="256" r:id="rId26"/>
    <p:sldId id="274" r:id="rId27"/>
    <p:sldId id="282" r:id="rId28"/>
    <p:sldId id="283" r:id="rId29"/>
    <p:sldId id="284" r:id="rId30"/>
    <p:sldId id="285" r:id="rId31"/>
    <p:sldId id="286" r:id="rId32"/>
    <p:sldId id="287" r:id="rId33"/>
    <p:sldId id="259" r:id="rId34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FDFDFD"/>
    <a:srgbClr val="529D26"/>
    <a:srgbClr val="E3051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41"/>
  </p:normalViewPr>
  <p:slideViewPr>
    <p:cSldViewPr snapToGrid="0" snapToObjects="1">
      <p:cViewPr varScale="1">
        <p:scale>
          <a:sx n="102" d="100"/>
          <a:sy n="102" d="100"/>
        </p:scale>
        <p:origin x="74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1.xml"/><Relationship Id="rId21" Type="http://schemas.openxmlformats.org/officeDocument/2006/relationships/customXml" Target="../customXml/item21.xml"/><Relationship Id="rId34" Type="http://schemas.openxmlformats.org/officeDocument/2006/relationships/slide" Target="slides/slide9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Master" Target="slideMasters/slideMaster1.xml"/><Relationship Id="rId33" Type="http://schemas.openxmlformats.org/officeDocument/2006/relationships/slide" Target="slides/slide8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customXml" Target="../customXml/item20.xml"/><Relationship Id="rId29" Type="http://schemas.openxmlformats.org/officeDocument/2006/relationships/slide" Target="slides/slide4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slide" Target="slides/slide7.xml"/><Relationship Id="rId37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slide" Target="slides/slide3.xml"/><Relationship Id="rId36" Type="http://schemas.openxmlformats.org/officeDocument/2006/relationships/viewProps" Target="viewProps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" Target="slides/slide6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slide" Target="slides/slide2.xml"/><Relationship Id="rId30" Type="http://schemas.openxmlformats.org/officeDocument/2006/relationships/slide" Target="slides/slide5.xml"/><Relationship Id="rId35" Type="http://schemas.openxmlformats.org/officeDocument/2006/relationships/presProps" Target="presProps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ABE93-2409-0348-9128-2EFFCB712533}" type="datetimeFigureOut">
              <a:rPr lang="es-ES_tradnl" smtClean="0"/>
              <a:t>21/02/2022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41C6-DDBC-8C48-8465-DC4627CD1B9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33366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ABE93-2409-0348-9128-2EFFCB712533}" type="datetimeFigureOut">
              <a:rPr lang="es-ES_tradnl" smtClean="0"/>
              <a:t>21/02/2022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41C6-DDBC-8C48-8465-DC4627CD1B9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9823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ABE93-2409-0348-9128-2EFFCB712533}" type="datetimeFigureOut">
              <a:rPr lang="es-ES_tradnl" smtClean="0"/>
              <a:t>21/02/2022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41C6-DDBC-8C48-8465-DC4627CD1B9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100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ABE93-2409-0348-9128-2EFFCB712533}" type="datetimeFigureOut">
              <a:rPr lang="es-ES_tradnl" smtClean="0"/>
              <a:t>21/02/2022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41C6-DDBC-8C48-8465-DC4627CD1B9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66323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ABE93-2409-0348-9128-2EFFCB712533}" type="datetimeFigureOut">
              <a:rPr lang="es-ES_tradnl" smtClean="0"/>
              <a:t>21/02/2022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41C6-DDBC-8C48-8465-DC4627CD1B9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759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ABE93-2409-0348-9128-2EFFCB712533}" type="datetimeFigureOut">
              <a:rPr lang="es-ES_tradnl" smtClean="0"/>
              <a:t>21/02/2022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41C6-DDBC-8C48-8465-DC4627CD1B9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37368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ABE93-2409-0348-9128-2EFFCB712533}" type="datetimeFigureOut">
              <a:rPr lang="es-ES_tradnl" smtClean="0"/>
              <a:t>21/02/2022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41C6-DDBC-8C48-8465-DC4627CD1B9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63890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ABE93-2409-0348-9128-2EFFCB712533}" type="datetimeFigureOut">
              <a:rPr lang="es-ES_tradnl" smtClean="0"/>
              <a:t>21/02/2022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41C6-DDBC-8C48-8465-DC4627CD1B9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71165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ABE93-2409-0348-9128-2EFFCB712533}" type="datetimeFigureOut">
              <a:rPr lang="es-ES_tradnl" smtClean="0"/>
              <a:t>21/02/2022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41C6-DDBC-8C48-8465-DC4627CD1B9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3245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ABE93-2409-0348-9128-2EFFCB712533}" type="datetimeFigureOut">
              <a:rPr lang="es-ES_tradnl" smtClean="0"/>
              <a:t>21/02/2022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41C6-DDBC-8C48-8465-DC4627CD1B9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8443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ABE93-2409-0348-9128-2EFFCB712533}" type="datetimeFigureOut">
              <a:rPr lang="es-ES_tradnl" smtClean="0"/>
              <a:t>21/02/2022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41C6-DDBC-8C48-8465-DC4627CD1B9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07236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ABE93-2409-0348-9128-2EFFCB712533}" type="datetimeFigureOut">
              <a:rPr lang="es-ES_tradnl" smtClean="0"/>
              <a:t>21/02/2022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841C6-DDBC-8C48-8465-DC4627CD1B9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61406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" y="0"/>
            <a:ext cx="9139126" cy="5715000"/>
          </a:xfrm>
          <a:prstGeom prst="rect">
            <a:avLst/>
          </a:prstGeom>
        </p:spPr>
      </p:pic>
      <p:grpSp>
        <p:nvGrpSpPr>
          <p:cNvPr id="10" name="Agrupar 9"/>
          <p:cNvGrpSpPr/>
          <p:nvPr/>
        </p:nvGrpSpPr>
        <p:grpSpPr>
          <a:xfrm>
            <a:off x="636180" y="3167464"/>
            <a:ext cx="5812466" cy="580077"/>
            <a:chOff x="636180" y="3144979"/>
            <a:chExt cx="5812466" cy="634894"/>
          </a:xfrm>
        </p:grpSpPr>
        <p:sp>
          <p:nvSpPr>
            <p:cNvPr id="8" name="Rectángulo 7"/>
            <p:cNvSpPr/>
            <p:nvPr/>
          </p:nvSpPr>
          <p:spPr>
            <a:xfrm>
              <a:off x="685799" y="3144979"/>
              <a:ext cx="5762847" cy="634893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636180" y="3144980"/>
              <a:ext cx="49619" cy="634893"/>
            </a:xfrm>
            <a:prstGeom prst="rect">
              <a:avLst/>
            </a:prstGeom>
            <a:solidFill>
              <a:srgbClr val="529D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1" name="CuadroTexto 10"/>
          <p:cNvSpPr txBox="1"/>
          <p:nvPr/>
        </p:nvSpPr>
        <p:spPr>
          <a:xfrm>
            <a:off x="864344" y="3221319"/>
            <a:ext cx="5383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>
                <a:solidFill>
                  <a:schemeClr val="bg1"/>
                </a:solidFill>
              </a:rPr>
              <a:t>AUTOMATIZACIÓN</a:t>
            </a:r>
            <a:endParaRPr lang="es-ES_tradnl" sz="2400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983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60571" y="3593888"/>
            <a:ext cx="3348549" cy="802790"/>
          </a:xfrm>
        </p:spPr>
        <p:txBody>
          <a:bodyPr wrap="square" anchor="t">
            <a:noAutofit/>
          </a:bodyPr>
          <a:lstStyle/>
          <a:p>
            <a:pPr algn="r">
              <a:lnSpc>
                <a:spcPts val="3000"/>
              </a:lnSpc>
            </a:pPr>
            <a:r>
              <a:rPr lang="es-ES_tradnl" sz="2400" b="1" dirty="0">
                <a:solidFill>
                  <a:schemeClr val="bg1"/>
                </a:solidFill>
              </a:rPr>
              <a:t>INSTACION HAMBIENTE DE TRABAJO</a:t>
            </a:r>
          </a:p>
        </p:txBody>
      </p:sp>
    </p:spTree>
    <p:extLst>
      <p:ext uri="{BB962C8B-B14F-4D97-AF65-F5344CB8AC3E}">
        <p14:creationId xmlns:p14="http://schemas.microsoft.com/office/powerpoint/2010/main" val="2485441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4" y="6464"/>
            <a:ext cx="648072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altLang="es-CO" sz="3200" b="1" dirty="0"/>
              <a:t>DESCARGAR SOAPUI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467544" y="726544"/>
            <a:ext cx="80648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contenido 2"/>
          <p:cNvSpPr txBox="1">
            <a:spLocks/>
          </p:cNvSpPr>
          <p:nvPr/>
        </p:nvSpPr>
        <p:spPr bwMode="auto">
          <a:xfrm>
            <a:off x="467544" y="787812"/>
            <a:ext cx="4348071" cy="943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82600" indent="-4572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Webdings" panose="05030102010509060703" pitchFamily="18" charset="2"/>
              <a:buChar char="4"/>
              <a:defRPr sz="28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69938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Symbol" panose="05050102010706020507" pitchFamily="18" charset="2"/>
              <a:buChar char="·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w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anose="05000000000000000000" pitchFamily="2" charset="2"/>
              <a:buChar char="w"/>
              <a:defRPr sz="16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anose="05000000000000000000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marL="25400" indent="0">
              <a:buNone/>
              <a:defRPr/>
            </a:pPr>
            <a:r>
              <a:rPr kumimoji="0" lang="es-ES" kern="0" dirty="0">
                <a:solidFill>
                  <a:schemeClr val="tx1"/>
                </a:solidFill>
              </a:rPr>
              <a:t>-</a:t>
            </a:r>
            <a:r>
              <a:rPr lang="es-ES" sz="1600" kern="0" dirty="0">
                <a:solidFill>
                  <a:schemeClr val="tx1"/>
                </a:solidFill>
              </a:rPr>
              <a:t>Buscar en el navegador </a:t>
            </a:r>
            <a:r>
              <a:rPr lang="es-ES" sz="1600" kern="0" dirty="0" err="1">
                <a:solidFill>
                  <a:schemeClr val="tx1"/>
                </a:solidFill>
              </a:rPr>
              <a:t>soapUI</a:t>
            </a:r>
            <a:r>
              <a:rPr lang="es-ES" sz="1600" kern="0" dirty="0">
                <a:solidFill>
                  <a:schemeClr val="tx1"/>
                </a:solidFill>
              </a:rPr>
              <a:t> </a:t>
            </a:r>
            <a:r>
              <a:rPr lang="es-ES" sz="1600" kern="0" dirty="0" err="1">
                <a:solidFill>
                  <a:schemeClr val="tx1"/>
                </a:solidFill>
              </a:rPr>
              <a:t>download</a:t>
            </a:r>
            <a:r>
              <a:rPr lang="es-ES" sz="1600" kern="0" dirty="0">
                <a:solidFill>
                  <a:schemeClr val="tx1"/>
                </a:solidFill>
              </a:rPr>
              <a:t> y elegir la primera </a:t>
            </a:r>
            <a:r>
              <a:rPr lang="es-ES" sz="1600" kern="0" dirty="0" err="1">
                <a:solidFill>
                  <a:schemeClr val="tx1"/>
                </a:solidFill>
              </a:rPr>
              <a:t>opcion</a:t>
            </a:r>
            <a:endParaRPr lang="es-ES" sz="1600" kern="0" dirty="0">
              <a:solidFill>
                <a:schemeClr val="tx1"/>
              </a:solidFill>
            </a:endParaRPr>
          </a:p>
        </p:txBody>
      </p:sp>
      <p:sp useBgFill="1">
        <p:nvSpPr>
          <p:cNvPr id="11" name="Rectángulo 10">
            <a:hlinkClick r:id="rId2" action="ppaction://hlinksldjump"/>
          </p:cNvPr>
          <p:cNvSpPr/>
          <p:nvPr/>
        </p:nvSpPr>
        <p:spPr>
          <a:xfrm>
            <a:off x="7992932" y="108680"/>
            <a:ext cx="1075764" cy="579810"/>
          </a:xfrm>
          <a:prstGeom prst="rect">
            <a:avLst/>
          </a:prstGeom>
          <a:ln>
            <a:solidFill>
              <a:srgbClr val="FBFBF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AEFDFD48-1F76-43FC-B913-955755EF988C}"/>
              </a:ext>
            </a:extLst>
          </p:cNvPr>
          <p:cNvSpPr txBox="1">
            <a:spLocks/>
          </p:cNvSpPr>
          <p:nvPr/>
        </p:nvSpPr>
        <p:spPr bwMode="auto">
          <a:xfrm>
            <a:off x="4892140" y="764599"/>
            <a:ext cx="4348071" cy="943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82600" indent="-4572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Webdings" panose="05030102010509060703" pitchFamily="18" charset="2"/>
              <a:buChar char="4"/>
              <a:defRPr sz="28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69938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Symbol" panose="05050102010706020507" pitchFamily="18" charset="2"/>
              <a:buChar char="·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w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anose="05000000000000000000" pitchFamily="2" charset="2"/>
              <a:buChar char="w"/>
              <a:defRPr sz="16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anose="05000000000000000000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marL="25400" indent="0">
              <a:buNone/>
              <a:defRPr/>
            </a:pPr>
            <a:r>
              <a:rPr kumimoji="0" lang="es-ES" kern="0" dirty="0">
                <a:solidFill>
                  <a:schemeClr val="tx1"/>
                </a:solidFill>
              </a:rPr>
              <a:t>-</a:t>
            </a:r>
            <a:r>
              <a:rPr lang="es-ES" sz="1600" kern="0" dirty="0">
                <a:solidFill>
                  <a:schemeClr val="tx1"/>
                </a:solidFill>
              </a:rPr>
              <a:t>Descargar la versión open </a:t>
            </a:r>
            <a:r>
              <a:rPr lang="es-ES" sz="1600" kern="0" dirty="0" err="1">
                <a:solidFill>
                  <a:schemeClr val="tx1"/>
                </a:solidFill>
              </a:rPr>
              <a:t>source</a:t>
            </a:r>
            <a:endParaRPr lang="es-ES" sz="1600" kern="0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7ACFA69-0C0B-4D0D-A58E-59E506A5B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888761"/>
            <a:ext cx="3893695" cy="283876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934C1A0-1B83-487A-A78C-1E3091503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88761"/>
            <a:ext cx="4251860" cy="277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4" y="6464"/>
            <a:ext cx="648072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altLang="es-CO" sz="3200" b="1" dirty="0"/>
              <a:t>DESCARGAR SOAPUI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467544" y="726544"/>
            <a:ext cx="80648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contenido 2"/>
          <p:cNvSpPr txBox="1">
            <a:spLocks/>
          </p:cNvSpPr>
          <p:nvPr/>
        </p:nvSpPr>
        <p:spPr bwMode="auto">
          <a:xfrm>
            <a:off x="467544" y="787812"/>
            <a:ext cx="4348071" cy="943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82600" indent="-4572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Webdings" panose="05030102010509060703" pitchFamily="18" charset="2"/>
              <a:buChar char="4"/>
              <a:defRPr sz="28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69938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Symbol" panose="05050102010706020507" pitchFamily="18" charset="2"/>
              <a:buChar char="·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w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anose="05000000000000000000" pitchFamily="2" charset="2"/>
              <a:buChar char="w"/>
              <a:defRPr sz="16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anose="05000000000000000000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marL="25400" indent="0">
              <a:buNone/>
              <a:defRPr/>
            </a:pPr>
            <a:r>
              <a:rPr kumimoji="0" lang="es-ES" kern="0" dirty="0">
                <a:solidFill>
                  <a:schemeClr val="tx1"/>
                </a:solidFill>
              </a:rPr>
              <a:t>-</a:t>
            </a:r>
            <a:r>
              <a:rPr lang="es-ES" sz="1600" kern="0" dirty="0">
                <a:solidFill>
                  <a:schemeClr val="tx1"/>
                </a:solidFill>
              </a:rPr>
              <a:t>Esperar la descarga y ejecutar</a:t>
            </a:r>
          </a:p>
        </p:txBody>
      </p:sp>
      <p:sp useBgFill="1">
        <p:nvSpPr>
          <p:cNvPr id="11" name="Rectángulo 10">
            <a:hlinkClick r:id="rId2" action="ppaction://hlinksldjump"/>
          </p:cNvPr>
          <p:cNvSpPr/>
          <p:nvPr/>
        </p:nvSpPr>
        <p:spPr>
          <a:xfrm>
            <a:off x="7992932" y="108680"/>
            <a:ext cx="1075764" cy="579810"/>
          </a:xfrm>
          <a:prstGeom prst="rect">
            <a:avLst/>
          </a:prstGeom>
          <a:ln>
            <a:solidFill>
              <a:srgbClr val="FBFBF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AEFDFD48-1F76-43FC-B913-955755EF988C}"/>
              </a:ext>
            </a:extLst>
          </p:cNvPr>
          <p:cNvSpPr txBox="1">
            <a:spLocks/>
          </p:cNvSpPr>
          <p:nvPr/>
        </p:nvSpPr>
        <p:spPr bwMode="auto">
          <a:xfrm>
            <a:off x="4892140" y="764599"/>
            <a:ext cx="4348071" cy="943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82600" indent="-4572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Webdings" panose="05030102010509060703" pitchFamily="18" charset="2"/>
              <a:buChar char="4"/>
              <a:defRPr sz="28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69938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Symbol" panose="05050102010706020507" pitchFamily="18" charset="2"/>
              <a:buChar char="·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w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anose="05000000000000000000" pitchFamily="2" charset="2"/>
              <a:buChar char="w"/>
              <a:defRPr sz="16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anose="05000000000000000000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marL="25400" indent="0">
              <a:buNone/>
              <a:defRPr/>
            </a:pPr>
            <a:r>
              <a:rPr kumimoji="0" lang="es-ES" kern="0" dirty="0">
                <a:solidFill>
                  <a:schemeClr val="tx1"/>
                </a:solidFill>
              </a:rPr>
              <a:t>-</a:t>
            </a:r>
            <a:r>
              <a:rPr lang="es-ES" sz="1600" kern="0" dirty="0" err="1">
                <a:solidFill>
                  <a:schemeClr val="tx1"/>
                </a:solidFill>
              </a:rPr>
              <a:t>Click</a:t>
            </a:r>
            <a:r>
              <a:rPr lang="es-ES" sz="1600" kern="0" dirty="0">
                <a:solidFill>
                  <a:schemeClr val="tx1"/>
                </a:solidFill>
              </a:rPr>
              <a:t> Next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FAF1B12-684F-4219-B187-555F720F6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58" y="1933733"/>
            <a:ext cx="4264622" cy="263826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3B69708-A06F-443C-832D-7EA5568BD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423" y="1783725"/>
            <a:ext cx="3742919" cy="295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2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4" y="6464"/>
            <a:ext cx="648072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altLang="es-CO" sz="3200" b="1" dirty="0"/>
              <a:t>DESCARGAR SOAPUI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467544" y="726544"/>
            <a:ext cx="80648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contenido 2"/>
          <p:cNvSpPr txBox="1">
            <a:spLocks/>
          </p:cNvSpPr>
          <p:nvPr/>
        </p:nvSpPr>
        <p:spPr bwMode="auto">
          <a:xfrm>
            <a:off x="467544" y="787812"/>
            <a:ext cx="4348071" cy="943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82600" indent="-4572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Webdings" panose="05030102010509060703" pitchFamily="18" charset="2"/>
              <a:buChar char="4"/>
              <a:defRPr sz="28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69938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Symbol" panose="05050102010706020507" pitchFamily="18" charset="2"/>
              <a:buChar char="·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w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anose="05000000000000000000" pitchFamily="2" charset="2"/>
              <a:buChar char="w"/>
              <a:defRPr sz="16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anose="05000000000000000000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marL="25400" indent="0">
              <a:buNone/>
              <a:defRPr/>
            </a:pPr>
            <a:r>
              <a:rPr kumimoji="0" lang="es-ES" kern="0" dirty="0">
                <a:solidFill>
                  <a:schemeClr val="tx1"/>
                </a:solidFill>
              </a:rPr>
              <a:t>-</a:t>
            </a:r>
            <a:r>
              <a:rPr lang="es-ES" sz="1600" kern="0" dirty="0">
                <a:solidFill>
                  <a:schemeClr val="tx1"/>
                </a:solidFill>
              </a:rPr>
              <a:t>Seleccionar ruta de instalación </a:t>
            </a:r>
            <a:r>
              <a:rPr lang="es-ES" sz="1600" kern="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s-ES" sz="1600" kern="0" dirty="0" err="1">
                <a:solidFill>
                  <a:schemeClr val="tx1"/>
                </a:solidFill>
                <a:sym typeface="Wingdings" panose="05000000000000000000" pitchFamily="2" charset="2"/>
              </a:rPr>
              <a:t>next</a:t>
            </a:r>
            <a:endParaRPr lang="es-ES" sz="1600" kern="0" dirty="0">
              <a:solidFill>
                <a:schemeClr val="tx1"/>
              </a:solidFill>
            </a:endParaRPr>
          </a:p>
        </p:txBody>
      </p:sp>
      <p:sp useBgFill="1">
        <p:nvSpPr>
          <p:cNvPr id="11" name="Rectángulo 10">
            <a:hlinkClick r:id="rId2" action="ppaction://hlinksldjump"/>
          </p:cNvPr>
          <p:cNvSpPr/>
          <p:nvPr/>
        </p:nvSpPr>
        <p:spPr>
          <a:xfrm>
            <a:off x="7992932" y="108680"/>
            <a:ext cx="1075764" cy="579810"/>
          </a:xfrm>
          <a:prstGeom prst="rect">
            <a:avLst/>
          </a:prstGeom>
          <a:ln>
            <a:solidFill>
              <a:srgbClr val="FBFBF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AEFDFD48-1F76-43FC-B913-955755EF988C}"/>
              </a:ext>
            </a:extLst>
          </p:cNvPr>
          <p:cNvSpPr txBox="1">
            <a:spLocks/>
          </p:cNvSpPr>
          <p:nvPr/>
        </p:nvSpPr>
        <p:spPr bwMode="auto">
          <a:xfrm>
            <a:off x="4892140" y="764599"/>
            <a:ext cx="4348071" cy="943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82600" indent="-4572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Webdings" panose="05030102010509060703" pitchFamily="18" charset="2"/>
              <a:buChar char="4"/>
              <a:defRPr sz="28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69938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Symbol" panose="05050102010706020507" pitchFamily="18" charset="2"/>
              <a:buChar char="·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w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anose="05000000000000000000" pitchFamily="2" charset="2"/>
              <a:buChar char="w"/>
              <a:defRPr sz="16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anose="05000000000000000000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marL="25400" indent="0">
              <a:buNone/>
              <a:defRPr/>
            </a:pPr>
            <a:r>
              <a:rPr kumimoji="0" lang="es-ES" kern="0" dirty="0">
                <a:solidFill>
                  <a:schemeClr val="tx1"/>
                </a:solidFill>
              </a:rPr>
              <a:t>-</a:t>
            </a:r>
            <a:r>
              <a:rPr lang="es-ES" sz="1600" kern="0" dirty="0" err="1">
                <a:solidFill>
                  <a:schemeClr val="tx1"/>
                </a:solidFill>
              </a:rPr>
              <a:t>Click</a:t>
            </a:r>
            <a:r>
              <a:rPr lang="es-ES" sz="1600" kern="0" dirty="0">
                <a:solidFill>
                  <a:schemeClr val="tx1"/>
                </a:solidFill>
              </a:rPr>
              <a:t> Next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DED58F1-E2D7-47A1-B1F9-8005AE6A0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23" y="1563618"/>
            <a:ext cx="3864613" cy="306216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497B771-C9C9-4A67-8D33-4260D7F65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426" y="1563618"/>
            <a:ext cx="3823030" cy="305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2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4" y="6464"/>
            <a:ext cx="648072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altLang="es-CO" sz="3200" b="1" dirty="0"/>
              <a:t>DESCARGAR SOAPUI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467544" y="726544"/>
            <a:ext cx="80648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contenido 2"/>
          <p:cNvSpPr txBox="1">
            <a:spLocks/>
          </p:cNvSpPr>
          <p:nvPr/>
        </p:nvSpPr>
        <p:spPr bwMode="auto">
          <a:xfrm>
            <a:off x="467544" y="787812"/>
            <a:ext cx="4348071" cy="943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82600" indent="-4572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Webdings" panose="05030102010509060703" pitchFamily="18" charset="2"/>
              <a:buChar char="4"/>
              <a:defRPr sz="28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69938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Symbol" panose="05050102010706020507" pitchFamily="18" charset="2"/>
              <a:buChar char="·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w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anose="05000000000000000000" pitchFamily="2" charset="2"/>
              <a:buChar char="w"/>
              <a:defRPr sz="16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anose="05000000000000000000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marL="25400" indent="0">
              <a:buNone/>
              <a:defRPr/>
            </a:pPr>
            <a:r>
              <a:rPr kumimoji="0" lang="es-ES" kern="0" dirty="0">
                <a:solidFill>
                  <a:schemeClr val="tx1"/>
                </a:solidFill>
              </a:rPr>
              <a:t>-</a:t>
            </a:r>
            <a:r>
              <a:rPr lang="es-ES" sz="1600" kern="0" dirty="0" err="1">
                <a:solidFill>
                  <a:schemeClr val="tx1"/>
                </a:solidFill>
              </a:rPr>
              <a:t>Click</a:t>
            </a:r>
            <a:r>
              <a:rPr lang="es-ES" sz="1600" kern="0" dirty="0">
                <a:solidFill>
                  <a:schemeClr val="tx1"/>
                </a:solidFill>
              </a:rPr>
              <a:t> Next</a:t>
            </a:r>
          </a:p>
        </p:txBody>
      </p:sp>
      <p:sp useBgFill="1">
        <p:nvSpPr>
          <p:cNvPr id="11" name="Rectángulo 10">
            <a:hlinkClick r:id="rId2" action="ppaction://hlinksldjump"/>
          </p:cNvPr>
          <p:cNvSpPr/>
          <p:nvPr/>
        </p:nvSpPr>
        <p:spPr>
          <a:xfrm>
            <a:off x="7992932" y="108680"/>
            <a:ext cx="1075764" cy="579810"/>
          </a:xfrm>
          <a:prstGeom prst="rect">
            <a:avLst/>
          </a:prstGeom>
          <a:ln>
            <a:solidFill>
              <a:srgbClr val="FBFBF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AEFDFD48-1F76-43FC-B913-955755EF988C}"/>
              </a:ext>
            </a:extLst>
          </p:cNvPr>
          <p:cNvSpPr txBox="1">
            <a:spLocks/>
          </p:cNvSpPr>
          <p:nvPr/>
        </p:nvSpPr>
        <p:spPr bwMode="auto">
          <a:xfrm>
            <a:off x="4892140" y="764599"/>
            <a:ext cx="4348071" cy="943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82600" indent="-4572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Webdings" panose="05030102010509060703" pitchFamily="18" charset="2"/>
              <a:buChar char="4"/>
              <a:defRPr sz="28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69938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Symbol" panose="05050102010706020507" pitchFamily="18" charset="2"/>
              <a:buChar char="·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w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anose="05000000000000000000" pitchFamily="2" charset="2"/>
              <a:buChar char="w"/>
              <a:defRPr sz="16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anose="05000000000000000000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marL="25400" indent="0">
              <a:buNone/>
              <a:defRPr/>
            </a:pPr>
            <a:r>
              <a:rPr kumimoji="0" lang="es-ES" kern="0" dirty="0">
                <a:solidFill>
                  <a:schemeClr val="tx1"/>
                </a:solidFill>
              </a:rPr>
              <a:t>-</a:t>
            </a:r>
            <a:r>
              <a:rPr lang="es-ES" sz="1600" kern="0" dirty="0" err="1">
                <a:solidFill>
                  <a:schemeClr val="tx1"/>
                </a:solidFill>
              </a:rPr>
              <a:t>Click</a:t>
            </a:r>
            <a:r>
              <a:rPr lang="es-ES" sz="1600" kern="0" dirty="0">
                <a:solidFill>
                  <a:schemeClr val="tx1"/>
                </a:solidFill>
              </a:rPr>
              <a:t> Next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336C0D1-7546-4376-BC50-C1C9AD216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31" y="1633536"/>
            <a:ext cx="4013069" cy="317065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78F9119-A752-4F46-96FB-95F07DA9C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615" y="1591143"/>
            <a:ext cx="4115370" cy="32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1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4" y="6464"/>
            <a:ext cx="648072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altLang="es-CO" sz="3200" b="1" dirty="0"/>
              <a:t>DESCARGAR SOAPUI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467544" y="726544"/>
            <a:ext cx="80648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contenido 2"/>
          <p:cNvSpPr txBox="1">
            <a:spLocks/>
          </p:cNvSpPr>
          <p:nvPr/>
        </p:nvSpPr>
        <p:spPr bwMode="auto">
          <a:xfrm>
            <a:off x="467544" y="787812"/>
            <a:ext cx="4348071" cy="943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82600" indent="-4572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Webdings" panose="05030102010509060703" pitchFamily="18" charset="2"/>
              <a:buChar char="4"/>
              <a:defRPr sz="28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69938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Symbol" panose="05050102010706020507" pitchFamily="18" charset="2"/>
              <a:buChar char="·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w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anose="05000000000000000000" pitchFamily="2" charset="2"/>
              <a:buChar char="w"/>
              <a:defRPr sz="16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anose="05000000000000000000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marL="25400" indent="0">
              <a:buNone/>
              <a:defRPr/>
            </a:pPr>
            <a:r>
              <a:rPr kumimoji="0" lang="es-ES" kern="0" dirty="0">
                <a:solidFill>
                  <a:schemeClr val="tx1"/>
                </a:solidFill>
              </a:rPr>
              <a:t>-</a:t>
            </a:r>
            <a:r>
              <a:rPr lang="es-ES" sz="1600" kern="0" dirty="0" err="1">
                <a:solidFill>
                  <a:schemeClr val="tx1"/>
                </a:solidFill>
              </a:rPr>
              <a:t>Click</a:t>
            </a:r>
            <a:r>
              <a:rPr lang="es-ES" sz="1600" kern="0" dirty="0">
                <a:solidFill>
                  <a:schemeClr val="tx1"/>
                </a:solidFill>
              </a:rPr>
              <a:t> Next</a:t>
            </a:r>
          </a:p>
        </p:txBody>
      </p:sp>
      <p:sp useBgFill="1">
        <p:nvSpPr>
          <p:cNvPr id="11" name="Rectángulo 10">
            <a:hlinkClick r:id="rId2" action="ppaction://hlinksldjump"/>
          </p:cNvPr>
          <p:cNvSpPr/>
          <p:nvPr/>
        </p:nvSpPr>
        <p:spPr>
          <a:xfrm>
            <a:off x="7992932" y="108680"/>
            <a:ext cx="1075764" cy="579810"/>
          </a:xfrm>
          <a:prstGeom prst="rect">
            <a:avLst/>
          </a:prstGeom>
          <a:ln>
            <a:solidFill>
              <a:srgbClr val="FBFBF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AEFDFD48-1F76-43FC-B913-955755EF988C}"/>
              </a:ext>
            </a:extLst>
          </p:cNvPr>
          <p:cNvSpPr txBox="1">
            <a:spLocks/>
          </p:cNvSpPr>
          <p:nvPr/>
        </p:nvSpPr>
        <p:spPr bwMode="auto">
          <a:xfrm>
            <a:off x="4892140" y="764599"/>
            <a:ext cx="4348071" cy="943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82600" indent="-4572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Webdings" panose="05030102010509060703" pitchFamily="18" charset="2"/>
              <a:buChar char="4"/>
              <a:defRPr sz="28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69938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Symbol" panose="05050102010706020507" pitchFamily="18" charset="2"/>
              <a:buChar char="·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w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anose="05000000000000000000" pitchFamily="2" charset="2"/>
              <a:buChar char="w"/>
              <a:defRPr sz="16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anose="05000000000000000000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marL="25400" indent="0">
              <a:buNone/>
              <a:defRPr/>
            </a:pPr>
            <a:r>
              <a:rPr kumimoji="0" lang="es-ES" kern="0" dirty="0">
                <a:solidFill>
                  <a:schemeClr val="tx1"/>
                </a:solidFill>
              </a:rPr>
              <a:t>-</a:t>
            </a:r>
            <a:r>
              <a:rPr lang="es-ES" sz="1600" kern="0" dirty="0" err="1">
                <a:solidFill>
                  <a:schemeClr val="tx1"/>
                </a:solidFill>
              </a:rPr>
              <a:t>Click</a:t>
            </a:r>
            <a:r>
              <a:rPr lang="es-ES" sz="1600" kern="0" dirty="0">
                <a:solidFill>
                  <a:schemeClr val="tx1"/>
                </a:solidFill>
              </a:rPr>
              <a:t> </a:t>
            </a:r>
            <a:r>
              <a:rPr lang="es-ES" sz="1600" kern="0" dirty="0" err="1">
                <a:solidFill>
                  <a:schemeClr val="tx1"/>
                </a:solidFill>
              </a:rPr>
              <a:t>finish</a:t>
            </a:r>
            <a:endParaRPr lang="es-ES" sz="1600" kern="0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6C143AE-92A5-496A-BB84-EDB6B11FE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70" y="1707616"/>
            <a:ext cx="3856445" cy="302778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89B23FC-2B97-4DF5-B8DD-8BB09AFCE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615" y="1707616"/>
            <a:ext cx="3856446" cy="306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0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4" y="6464"/>
            <a:ext cx="648072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altLang="es-CO" sz="3200" b="1" dirty="0"/>
              <a:t>DESCARGAR SOAPUI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467544" y="726544"/>
            <a:ext cx="80648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contenido 2"/>
          <p:cNvSpPr txBox="1">
            <a:spLocks/>
          </p:cNvSpPr>
          <p:nvPr/>
        </p:nvSpPr>
        <p:spPr bwMode="auto">
          <a:xfrm>
            <a:off x="467544" y="787812"/>
            <a:ext cx="8064896" cy="122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82600" indent="-4572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Webdings" panose="05030102010509060703" pitchFamily="18" charset="2"/>
              <a:buChar char="4"/>
              <a:defRPr sz="28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69938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Symbol" panose="05050102010706020507" pitchFamily="18" charset="2"/>
              <a:buChar char="·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w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anose="05000000000000000000" pitchFamily="2" charset="2"/>
              <a:buChar char="w"/>
              <a:defRPr sz="16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anose="05000000000000000000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Wingdings" pitchFamily="2" charset="2"/>
              <a:buChar char="¬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marL="25400" indent="0">
              <a:buNone/>
              <a:defRPr/>
            </a:pPr>
            <a:r>
              <a:rPr kumimoji="0" lang="es-ES" kern="0" dirty="0">
                <a:solidFill>
                  <a:schemeClr val="tx1"/>
                </a:solidFill>
              </a:rPr>
              <a:t>-</a:t>
            </a:r>
            <a:r>
              <a:rPr lang="es-ES" sz="1600" kern="0" dirty="0">
                <a:solidFill>
                  <a:schemeClr val="tx1"/>
                </a:solidFill>
              </a:rPr>
              <a:t>descargar el siguiente archivo ubicado en este modulo </a:t>
            </a:r>
          </a:p>
          <a:p>
            <a:pPr marL="25400" indent="0">
              <a:buNone/>
              <a:defRPr/>
            </a:pPr>
            <a:endParaRPr lang="es-ES" sz="1600" kern="0" dirty="0">
              <a:solidFill>
                <a:schemeClr val="tx1"/>
              </a:solidFill>
            </a:endParaRPr>
          </a:p>
          <a:p>
            <a:pPr marL="25400" indent="0">
              <a:buNone/>
              <a:defRPr/>
            </a:pPr>
            <a:r>
              <a:rPr lang="es-ES" sz="1600" kern="0" dirty="0">
                <a:solidFill>
                  <a:schemeClr val="tx1"/>
                </a:solidFill>
              </a:rPr>
              <a:t>y descomprimirlo en la ruta de instalación de </a:t>
            </a:r>
            <a:r>
              <a:rPr lang="es-ES" sz="1600" kern="0" dirty="0" err="1">
                <a:solidFill>
                  <a:schemeClr val="tx1"/>
                </a:solidFill>
              </a:rPr>
              <a:t>soap</a:t>
            </a:r>
            <a:r>
              <a:rPr lang="es-ES" sz="1600" kern="0" dirty="0">
                <a:solidFill>
                  <a:schemeClr val="tx1"/>
                </a:solidFill>
              </a:rPr>
              <a:t> </a:t>
            </a:r>
            <a:r>
              <a:rPr lang="es-ES" sz="1600" kern="0" dirty="0" err="1">
                <a:solidFill>
                  <a:schemeClr val="tx1"/>
                </a:solidFill>
              </a:rPr>
              <a:t>ui</a:t>
            </a:r>
            <a:r>
              <a:rPr lang="es-ES" sz="1600" kern="0" dirty="0">
                <a:solidFill>
                  <a:schemeClr val="tx1"/>
                </a:solidFill>
              </a:rPr>
              <a:t> , en la carpeta  </a:t>
            </a:r>
            <a:r>
              <a:rPr lang="es-ES" sz="1600" kern="0" dirty="0" err="1">
                <a:solidFill>
                  <a:schemeClr val="tx1"/>
                </a:solidFill>
              </a:rPr>
              <a:t>bin</a:t>
            </a:r>
            <a:r>
              <a:rPr lang="es-ES" sz="1600" kern="0" dirty="0">
                <a:solidFill>
                  <a:schemeClr val="tx1"/>
                </a:solidFill>
              </a:rPr>
              <a:t>/</a:t>
            </a:r>
            <a:r>
              <a:rPr lang="es-ES" sz="1600" kern="0" dirty="0" err="1">
                <a:solidFill>
                  <a:schemeClr val="tx1"/>
                </a:solidFill>
              </a:rPr>
              <a:t>ext</a:t>
            </a:r>
            <a:r>
              <a:rPr lang="es-ES" sz="1600" kern="0" dirty="0">
                <a:solidFill>
                  <a:schemeClr val="tx1"/>
                </a:solidFill>
              </a:rPr>
              <a:t> </a:t>
            </a:r>
          </a:p>
        </p:txBody>
      </p:sp>
      <p:sp useBgFill="1">
        <p:nvSpPr>
          <p:cNvPr id="11" name="Rectángulo 10">
            <a:hlinkClick r:id="rId3" action="ppaction://hlinksldjump"/>
          </p:cNvPr>
          <p:cNvSpPr/>
          <p:nvPr/>
        </p:nvSpPr>
        <p:spPr>
          <a:xfrm>
            <a:off x="7992932" y="108680"/>
            <a:ext cx="1075764" cy="579810"/>
          </a:xfrm>
          <a:prstGeom prst="rect">
            <a:avLst/>
          </a:prstGeom>
          <a:ln>
            <a:solidFill>
              <a:srgbClr val="FBFBF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FECCA54-2530-4732-A7C6-5A1C3356C0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2944973"/>
              </p:ext>
            </p:extLst>
          </p:nvPr>
        </p:nvGraphicFramePr>
        <p:xfrm>
          <a:off x="5543912" y="969763"/>
          <a:ext cx="659854" cy="86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Objeto empaquetador del shell" showAsIcon="1" r:id="rId4" imgW="335520" imgH="437400" progId="Package">
                  <p:embed/>
                </p:oleObj>
              </mc:Choice>
              <mc:Fallback>
                <p:oleObj name="Objeto empaquetador del shell" showAsIcon="1" r:id="rId4" imgW="33552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43912" y="969763"/>
                        <a:ext cx="659854" cy="86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6DF4128C-4BC3-4F4B-A6A6-940B85AA4B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2004" y="2112910"/>
            <a:ext cx="58959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2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7188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0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11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2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13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14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1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6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7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18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19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20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21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22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23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24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510EA1B362D5C4795E0E2C284C6E6F0" ma:contentTypeVersion="4" ma:contentTypeDescription="Crear nuevo documento." ma:contentTypeScope="" ma:versionID="7ccb3775d38fb077645c6701474ba3f9">
  <xsd:schema xmlns:xsd="http://www.w3.org/2001/XMLSchema" xmlns:xs="http://www.w3.org/2001/XMLSchema" xmlns:p="http://schemas.microsoft.com/office/2006/metadata/properties" xmlns:ns2="be71f8ac-1a17-470a-a39f-4567d6350f1e" xmlns:ns3="81aeb916-c0d8-4de5-a54b-8365379ae101" targetNamespace="http://schemas.microsoft.com/office/2006/metadata/properties" ma:root="true" ma:fieldsID="67c04b99517176ea7f68f9d7c670dcdc" ns2:_="" ns3:_="">
    <xsd:import namespace="be71f8ac-1a17-470a-a39f-4567d6350f1e"/>
    <xsd:import namespace="81aeb916-c0d8-4de5-a54b-8365379ae1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71f8ac-1a17-470a-a39f-4567d6350f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aeb916-c0d8-4de5-a54b-8365379ae10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8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9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D199940D-16FB-4104-9686-8AB345FC25F1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EE09B5E8-E69D-4992-A5C3-51BAA7A64678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842F834C-D124-4AE8-B6C9-B2E8DFECB897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2AA1B611-E2B6-4A19-8272-CF035CE7F984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E80F11E7-62FC-4985-878F-E0F84E4FBA59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8DD71E6A-DAC3-441C-9906-F59DAD7DCA7E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A671AC44-ACAA-4012-A8C4-A60F4B071526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52548F4C-10B2-4CF2-9AF6-DF3C56FFA7C3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8A38EB75-D6D2-4DCB-BFF2-3AF44C8795B3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AD4CFBAA-B25B-4AFA-A3E9-947A8C0B4150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D20347D7-1C89-44D0-88B2-D1887F6CE4BF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32392E9E-FCF4-4479-9BF5-D99941DEEA0E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A720DA1F-34D1-4681-BA7D-07128A9B8D70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5CE117ED-933E-4036-83F9-2D84D19AB269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33DD2BAE-3A50-4BB5-9516-3C2FD527F09C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4A106FE8-45BB-4EE5-93F8-B8C048CEF786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D695FC97-CFB8-4307-9EBB-A5E3CF3BBE80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D1D1309D-9B8F-4FAC-933C-C66D2E637B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71f8ac-1a17-470a-a39f-4567d6350f1e"/>
    <ds:schemaRef ds:uri="81aeb916-c0d8-4de5-a54b-8365379ae1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4EAE06E5-CEAF-4255-977D-68AF45BD4508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C6C2A306-FB67-4D66-B5B5-3CAA18C4498B}">
  <ds:schemaRefs>
    <ds:schemaRef ds:uri="http://schemas.microsoft.com/sharepoint/v3/contenttype/forms"/>
  </ds:schemaRefs>
</ds:datastoreItem>
</file>

<file path=customXml/itemProps6.xml><?xml version="1.0" encoding="utf-8"?>
<ds:datastoreItem xmlns:ds="http://schemas.openxmlformats.org/officeDocument/2006/customXml" ds:itemID="{803A5AAF-348D-43BA-BE97-60A2F8575219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85EC981D-166B-4530-8E62-0033443E5ECC}">
  <ds:schemaRefs>
    <ds:schemaRef ds:uri="81aeb916-c0d8-4de5-a54b-8365379ae101"/>
    <ds:schemaRef ds:uri="http://www.w3.org/XML/1998/namespace"/>
    <ds:schemaRef ds:uri="be71f8ac-1a17-470a-a39f-4567d6350f1e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8.xml><?xml version="1.0" encoding="utf-8"?>
<ds:datastoreItem xmlns:ds="http://schemas.openxmlformats.org/officeDocument/2006/customXml" ds:itemID="{ABA705D6-9FB4-4F2A-ACD3-6085FAA72C08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47E17A67-A7AD-4475-8FC1-41E8925553EA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29748</TotalTime>
  <Words>92</Words>
  <Application>Microsoft Office PowerPoint</Application>
  <PresentationFormat>Presentación en pantalla (16:10)</PresentationFormat>
  <Paragraphs>21</Paragraphs>
  <Slides>9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Arial</vt:lpstr>
      <vt:lpstr>Avenir Light</vt:lpstr>
      <vt:lpstr>Calibri</vt:lpstr>
      <vt:lpstr>Calibri Light</vt:lpstr>
      <vt:lpstr>Webdings</vt:lpstr>
      <vt:lpstr>Office Theme</vt:lpstr>
      <vt:lpstr>Objeto empaquetador del shell</vt:lpstr>
      <vt:lpstr>Presentación de PowerPoint</vt:lpstr>
      <vt:lpstr>INSTACION HAMBIENTE DE TRABAJO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Angela Camargo</dc:creator>
  <cp:lastModifiedBy>Jairo M. Mongui Aldana</cp:lastModifiedBy>
  <cp:revision>345</cp:revision>
  <dcterms:created xsi:type="dcterms:W3CDTF">2017-02-14T17:13:08Z</dcterms:created>
  <dcterms:modified xsi:type="dcterms:W3CDTF">2022-02-21T13:59:52Z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0x010100E510EA1B362D5C4795E0E2C284C6E6F0</vt:lpwstr>
  </property>
</Properties>
</file>